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74" r:id="rId8"/>
    <p:sldId id="290" r:id="rId9"/>
    <p:sldId id="288" r:id="rId10"/>
    <p:sldId id="278" r:id="rId11"/>
    <p:sldId id="291" r:id="rId12"/>
    <p:sldId id="292" r:id="rId13"/>
    <p:sldId id="289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PT33L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11.00-12.00: 	LOB-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bespreken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12.00-13.00: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13.00-13.30: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Pauze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13.30-14.15: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vervolg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14.15-14.30: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bezoekschema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BPV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huiswerk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LOB 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LOB 1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35980" y="1467049"/>
            <a:ext cx="809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Noem 5 werkzaamheden van je zelf op stage waar je goed in ben.</a:t>
            </a:r>
          </a:p>
          <a:p>
            <a:r>
              <a:rPr lang="nl-NL" dirty="0" smtClean="0"/>
              <a:t>Vertel waaruit dat blijkt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13485"/>
              </p:ext>
            </p:extLst>
          </p:nvPr>
        </p:nvGraphicFramePr>
        <p:xfrm>
          <a:off x="1438506" y="2265498"/>
          <a:ext cx="5787484" cy="223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742">
                  <a:extLst>
                    <a:ext uri="{9D8B030D-6E8A-4147-A177-3AD203B41FA5}">
                      <a16:colId xmlns:a16="http://schemas.microsoft.com/office/drawing/2014/main" val="362416574"/>
                    </a:ext>
                  </a:extLst>
                </a:gridCol>
                <a:gridCol w="2893742">
                  <a:extLst>
                    <a:ext uri="{9D8B030D-6E8A-4147-A177-3AD203B41FA5}">
                      <a16:colId xmlns:a16="http://schemas.microsoft.com/office/drawing/2014/main" val="4057731262"/>
                    </a:ext>
                  </a:extLst>
                </a:gridCol>
              </a:tblGrid>
              <a:tr h="373266">
                <a:tc>
                  <a:txBody>
                    <a:bodyPr/>
                    <a:lstStyle/>
                    <a:p>
                      <a:r>
                        <a:rPr lang="nl-NL" dirty="0" smtClean="0"/>
                        <a:t>Ik ben goed in: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Blijkt uit: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82407"/>
                  </a:ext>
                </a:extLst>
              </a:tr>
              <a:tr h="37326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36308"/>
                  </a:ext>
                </a:extLst>
              </a:tr>
              <a:tr h="37326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66746"/>
                  </a:ext>
                </a:extLst>
              </a:tr>
              <a:tr h="37326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07344"/>
                  </a:ext>
                </a:extLst>
              </a:tr>
              <a:tr h="37326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94394"/>
                  </a:ext>
                </a:extLst>
              </a:tr>
              <a:tr h="37326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1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LOB 2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35980" y="1467049"/>
            <a:ext cx="8095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Noem 5 vaardigheden van je zelf op stage waar je niet goed in bent, maar wel graag wilt beheersen</a:t>
            </a:r>
          </a:p>
          <a:p>
            <a:r>
              <a:rPr lang="nl-NL" dirty="0" smtClean="0"/>
              <a:t>Vertel hoe je dit wilt leren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2340"/>
              </p:ext>
            </p:extLst>
          </p:nvPr>
        </p:nvGraphicFramePr>
        <p:xfrm>
          <a:off x="1572322" y="2542498"/>
          <a:ext cx="56536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834">
                  <a:extLst>
                    <a:ext uri="{9D8B030D-6E8A-4147-A177-3AD203B41FA5}">
                      <a16:colId xmlns:a16="http://schemas.microsoft.com/office/drawing/2014/main" val="362416574"/>
                    </a:ext>
                  </a:extLst>
                </a:gridCol>
                <a:gridCol w="2826834">
                  <a:extLst>
                    <a:ext uri="{9D8B030D-6E8A-4147-A177-3AD203B41FA5}">
                      <a16:colId xmlns:a16="http://schemas.microsoft.com/office/drawing/2014/main" val="4057731262"/>
                    </a:ext>
                  </a:extLst>
                </a:gridCol>
              </a:tblGrid>
              <a:tr h="327099">
                <a:tc>
                  <a:txBody>
                    <a:bodyPr/>
                    <a:lstStyle/>
                    <a:p>
                      <a:r>
                        <a:rPr lang="nl-NL" dirty="0" smtClean="0"/>
                        <a:t>Niet goed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 leren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82407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36308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66746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0734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9439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1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5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Stappenplan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opdracht</a:t>
            </a:r>
            <a:r>
              <a:rPr lang="en-US" sz="4400" b="1" dirty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werkzaamheden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plannen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1: noteer alle werkzaamheden op het bedrijf die jij al weet</a:t>
            </a:r>
          </a:p>
          <a:p>
            <a:r>
              <a:rPr lang="nl-NL" dirty="0" smtClean="0"/>
              <a:t>2: bespreek dit op stage, wat ontbreekt, vul aan</a:t>
            </a:r>
          </a:p>
          <a:p>
            <a:r>
              <a:rPr lang="nl-NL" dirty="0" smtClean="0"/>
              <a:t>3: Zet deze werkzaamheden in de tijd. Wat gebeurd er per maand?</a:t>
            </a:r>
          </a:p>
          <a:p>
            <a:r>
              <a:rPr lang="nl-NL" dirty="0" smtClean="0"/>
              <a:t>4: Bespreek dit met stage, pas eventueel aan</a:t>
            </a:r>
          </a:p>
          <a:p>
            <a:r>
              <a:rPr lang="nl-NL" dirty="0" smtClean="0"/>
              <a:t>5: hoeveel tijd kosten deze werkzaamheden elk apart? In manuren</a:t>
            </a:r>
          </a:p>
          <a:p>
            <a:r>
              <a:rPr lang="nl-NL" dirty="0" smtClean="0"/>
              <a:t>6: bespreek dit met stage</a:t>
            </a:r>
          </a:p>
          <a:p>
            <a:r>
              <a:rPr lang="nl-NL" dirty="0" smtClean="0"/>
              <a:t>7: welke vaardigheden en kennis horen bij de werkzaamheden?</a:t>
            </a:r>
          </a:p>
          <a:p>
            <a:r>
              <a:rPr lang="nl-NL" dirty="0" smtClean="0"/>
              <a:t>8: bespreek dit met stage</a:t>
            </a:r>
          </a:p>
          <a:p>
            <a:r>
              <a:rPr lang="nl-NL" dirty="0" smtClean="0"/>
              <a:t>9: zet bovenstaande gegevens keurig in een tabel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9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Huiswerk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: LOB </a:t>
            </a:r>
            <a:r>
              <a:rPr lang="en-US" sz="4400" b="1" dirty="0">
                <a:solidFill>
                  <a:srgbClr val="141313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24107" y="1423023"/>
            <a:ext cx="809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Noem 5 werkzaamheden/randzaken van stage waar je een hekel aan hebt.</a:t>
            </a:r>
          </a:p>
          <a:p>
            <a:r>
              <a:rPr lang="nl-NL" dirty="0" smtClean="0"/>
              <a:t>Vertel waarom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24130"/>
              </p:ext>
            </p:extLst>
          </p:nvPr>
        </p:nvGraphicFramePr>
        <p:xfrm>
          <a:off x="1572322" y="2542498"/>
          <a:ext cx="56536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834">
                  <a:extLst>
                    <a:ext uri="{9D8B030D-6E8A-4147-A177-3AD203B41FA5}">
                      <a16:colId xmlns:a16="http://schemas.microsoft.com/office/drawing/2014/main" val="362416574"/>
                    </a:ext>
                  </a:extLst>
                </a:gridCol>
                <a:gridCol w="2826834">
                  <a:extLst>
                    <a:ext uri="{9D8B030D-6E8A-4147-A177-3AD203B41FA5}">
                      <a16:colId xmlns:a16="http://schemas.microsoft.com/office/drawing/2014/main" val="4057731262"/>
                    </a:ext>
                  </a:extLst>
                </a:gridCol>
              </a:tblGrid>
              <a:tr h="327099">
                <a:tc>
                  <a:txBody>
                    <a:bodyPr/>
                    <a:lstStyle/>
                    <a:p>
                      <a:r>
                        <a:rPr lang="nl-NL" dirty="0" smtClean="0"/>
                        <a:t>Hekel aan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82407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36308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66746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0734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9439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1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Bezoekschema</a:t>
            </a:r>
            <a:r>
              <a:rPr lang="en-US" sz="4400" b="1" dirty="0" smtClean="0">
                <a:latin typeface="Arial"/>
                <a:cs typeface="Arial"/>
              </a:rPr>
              <a:t> BPV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015" y="1245497"/>
            <a:ext cx="80902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Datum	</a:t>
            </a:r>
            <a:r>
              <a:rPr lang="nl-NL" dirty="0" smtClean="0"/>
              <a:t>	tijdstip</a:t>
            </a:r>
            <a:r>
              <a:rPr lang="nl-NL" dirty="0"/>
              <a:t>	student		bedrijf		</a:t>
            </a:r>
            <a:r>
              <a:rPr lang="nl-NL" dirty="0" smtClean="0"/>
              <a:t>	plaats</a:t>
            </a:r>
            <a:endParaRPr lang="nl-NL" dirty="0"/>
          </a:p>
          <a:p>
            <a:r>
              <a:rPr lang="nl-NL" dirty="0" smtClean="0"/>
              <a:t>4/10</a:t>
            </a:r>
            <a:r>
              <a:rPr lang="nl-NL" dirty="0"/>
              <a:t>	</a:t>
            </a:r>
            <a:r>
              <a:rPr lang="nl-NL" dirty="0" smtClean="0"/>
              <a:t>		9.00</a:t>
            </a:r>
            <a:r>
              <a:rPr lang="nl-NL" dirty="0"/>
              <a:t>	</a:t>
            </a:r>
            <a:r>
              <a:rPr lang="nl-NL" dirty="0" smtClean="0"/>
              <a:t>	Mitchel</a:t>
            </a:r>
            <a:r>
              <a:rPr lang="nl-NL" dirty="0"/>
              <a:t>		v/d Belt		</a:t>
            </a:r>
            <a:r>
              <a:rPr lang="nl-NL" dirty="0" smtClean="0"/>
              <a:t>	IJsselmuiden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10.00</a:t>
            </a:r>
            <a:r>
              <a:rPr lang="nl-NL" dirty="0"/>
              <a:t>	Jasper		v/d Belt		</a:t>
            </a:r>
            <a:r>
              <a:rPr lang="nl-NL" dirty="0" smtClean="0"/>
              <a:t>	IJsselmuiden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12.00</a:t>
            </a:r>
            <a:r>
              <a:rPr lang="nl-NL" dirty="0"/>
              <a:t>	Alex		</a:t>
            </a:r>
            <a:r>
              <a:rPr lang="nl-NL" dirty="0" smtClean="0"/>
              <a:t>	Bruins</a:t>
            </a:r>
            <a:r>
              <a:rPr lang="nl-NL" dirty="0"/>
              <a:t>		</a:t>
            </a:r>
            <a:r>
              <a:rPr lang="nl-NL" dirty="0" smtClean="0"/>
              <a:t>	IJsselmuiden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14.00</a:t>
            </a:r>
            <a:r>
              <a:rPr lang="nl-NL" dirty="0"/>
              <a:t>	Arne		</a:t>
            </a:r>
            <a:r>
              <a:rPr lang="nl-NL" dirty="0" smtClean="0"/>
              <a:t>	Onderdijk	</a:t>
            </a:r>
            <a:r>
              <a:rPr lang="nl-NL" dirty="0"/>
              <a:t>	</a:t>
            </a:r>
            <a:r>
              <a:rPr lang="nl-NL" dirty="0" smtClean="0"/>
              <a:t>	Dalfsen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16.00</a:t>
            </a:r>
            <a:r>
              <a:rPr lang="nl-NL" dirty="0"/>
              <a:t>	Goos		Huysmans	</a:t>
            </a:r>
            <a:r>
              <a:rPr lang="nl-NL" dirty="0" smtClean="0"/>
              <a:t>	Lemelerveld</a:t>
            </a:r>
            <a:endParaRPr lang="nl-NL" dirty="0"/>
          </a:p>
          <a:p>
            <a:r>
              <a:rPr lang="nl-NL" dirty="0"/>
              <a:t>11/10	</a:t>
            </a:r>
            <a:r>
              <a:rPr lang="nl-NL" dirty="0" smtClean="0"/>
              <a:t>	9.00</a:t>
            </a:r>
            <a:r>
              <a:rPr lang="nl-NL" dirty="0"/>
              <a:t>	</a:t>
            </a:r>
            <a:r>
              <a:rPr lang="nl-NL" dirty="0" smtClean="0"/>
              <a:t>	Willemieke</a:t>
            </a:r>
            <a:r>
              <a:rPr lang="nl-NL" dirty="0"/>
              <a:t>	</a:t>
            </a:r>
            <a:r>
              <a:rPr lang="nl-NL" dirty="0" err="1"/>
              <a:t>Biohorma</a:t>
            </a:r>
            <a:r>
              <a:rPr lang="nl-NL" dirty="0"/>
              <a:t>	</a:t>
            </a:r>
            <a:r>
              <a:rPr lang="nl-NL" dirty="0" smtClean="0"/>
              <a:t>		’t </a:t>
            </a:r>
            <a:r>
              <a:rPr lang="nl-NL" dirty="0"/>
              <a:t>Harde</a:t>
            </a:r>
          </a:p>
          <a:p>
            <a:r>
              <a:rPr lang="nl-NL" dirty="0"/>
              <a:t>	</a:t>
            </a:r>
            <a:r>
              <a:rPr lang="nl-NL" dirty="0" smtClean="0"/>
              <a:t>		11.00</a:t>
            </a:r>
            <a:r>
              <a:rPr lang="nl-NL" dirty="0"/>
              <a:t>	</a:t>
            </a:r>
            <a:r>
              <a:rPr lang="nl-NL" dirty="0" err="1"/>
              <a:t>Berjo</a:t>
            </a:r>
            <a:r>
              <a:rPr lang="nl-NL" dirty="0"/>
              <a:t>		Bloemenkampen	Nunspeet</a:t>
            </a:r>
          </a:p>
          <a:p>
            <a:r>
              <a:rPr lang="nl-NL" dirty="0"/>
              <a:t>	</a:t>
            </a:r>
            <a:r>
              <a:rPr lang="nl-NL" dirty="0" smtClean="0"/>
              <a:t>		14.00</a:t>
            </a:r>
            <a:r>
              <a:rPr lang="nl-NL" dirty="0"/>
              <a:t>	Manon		De </a:t>
            </a:r>
            <a:r>
              <a:rPr lang="nl-NL" dirty="0" err="1"/>
              <a:t>Buurte</a:t>
            </a:r>
            <a:r>
              <a:rPr lang="nl-NL" dirty="0"/>
              <a:t>	</a:t>
            </a:r>
            <a:r>
              <a:rPr lang="nl-NL" dirty="0" smtClean="0"/>
              <a:t>	Oene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15.00</a:t>
            </a:r>
            <a:r>
              <a:rPr lang="nl-NL" dirty="0"/>
              <a:t>	Nick		</a:t>
            </a:r>
            <a:r>
              <a:rPr lang="nl-NL" dirty="0" smtClean="0"/>
              <a:t>	De </a:t>
            </a:r>
            <a:r>
              <a:rPr lang="nl-NL" dirty="0" err="1"/>
              <a:t>Buurte</a:t>
            </a:r>
            <a:r>
              <a:rPr lang="nl-NL" dirty="0"/>
              <a:t>	</a:t>
            </a:r>
            <a:r>
              <a:rPr lang="nl-NL" dirty="0" smtClean="0"/>
              <a:t>	Oene</a:t>
            </a:r>
          </a:p>
          <a:p>
            <a:r>
              <a:rPr lang="nl-NL" dirty="0" smtClean="0"/>
              <a:t>12/10		9.00		Dick			</a:t>
            </a:r>
            <a:r>
              <a:rPr lang="nl-NL" dirty="0" err="1" smtClean="0"/>
              <a:t>Hoekert</a:t>
            </a:r>
            <a:r>
              <a:rPr lang="nl-NL" dirty="0" smtClean="0"/>
              <a:t>		</a:t>
            </a:r>
            <a:r>
              <a:rPr lang="nl-NL" smtClean="0"/>
              <a:t>	Wezep</a:t>
            </a:r>
            <a:endParaRPr lang="nl-NL" dirty="0"/>
          </a:p>
          <a:p>
            <a:r>
              <a:rPr lang="nl-NL" dirty="0"/>
              <a:t>18/10	</a:t>
            </a:r>
            <a:r>
              <a:rPr lang="nl-NL" dirty="0" smtClean="0"/>
              <a:t>	9.30</a:t>
            </a:r>
            <a:r>
              <a:rPr lang="nl-NL" dirty="0"/>
              <a:t>	</a:t>
            </a:r>
            <a:r>
              <a:rPr lang="nl-NL" dirty="0" smtClean="0"/>
              <a:t>	Dylan</a:t>
            </a:r>
            <a:r>
              <a:rPr lang="nl-NL" dirty="0"/>
              <a:t>		Viermarken	</a:t>
            </a:r>
            <a:r>
              <a:rPr lang="nl-NL" dirty="0" smtClean="0"/>
              <a:t>	Enschede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11.30</a:t>
            </a:r>
            <a:r>
              <a:rPr lang="nl-NL" dirty="0"/>
              <a:t>	Erik		</a:t>
            </a:r>
            <a:r>
              <a:rPr lang="nl-NL" dirty="0" smtClean="0"/>
              <a:t>	Menkehorst</a:t>
            </a:r>
            <a:r>
              <a:rPr lang="nl-NL" dirty="0"/>
              <a:t>	</a:t>
            </a:r>
            <a:r>
              <a:rPr lang="nl-NL" dirty="0" smtClean="0"/>
              <a:t>	Hengelo</a:t>
            </a:r>
            <a:endParaRPr lang="nl-NL" dirty="0"/>
          </a:p>
          <a:p>
            <a:r>
              <a:rPr lang="nl-NL" dirty="0"/>
              <a:t>19/10	</a:t>
            </a:r>
            <a:r>
              <a:rPr lang="nl-NL" dirty="0" smtClean="0"/>
              <a:t>	9.00</a:t>
            </a:r>
            <a:r>
              <a:rPr lang="nl-NL" dirty="0"/>
              <a:t>	</a:t>
            </a:r>
            <a:r>
              <a:rPr lang="nl-NL" dirty="0" smtClean="0"/>
              <a:t>	Wilbert</a:t>
            </a:r>
            <a:r>
              <a:rPr lang="nl-NL" dirty="0"/>
              <a:t>		Schoneveld	</a:t>
            </a:r>
            <a:r>
              <a:rPr lang="nl-NL" dirty="0" smtClean="0"/>
              <a:t>	Twello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10.00</a:t>
            </a:r>
            <a:r>
              <a:rPr lang="nl-NL" dirty="0"/>
              <a:t>	Niels		</a:t>
            </a:r>
            <a:r>
              <a:rPr lang="nl-NL" dirty="0" smtClean="0"/>
              <a:t>	Schoneveld</a:t>
            </a:r>
            <a:r>
              <a:rPr lang="nl-NL" dirty="0"/>
              <a:t>	</a:t>
            </a:r>
            <a:r>
              <a:rPr lang="nl-NL" dirty="0" smtClean="0"/>
              <a:t>	Twello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554</TotalTime>
  <Words>214</Words>
  <Application>Microsoft Office PowerPoint</Application>
  <PresentationFormat>Diavoorstelling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97</cp:revision>
  <dcterms:created xsi:type="dcterms:W3CDTF">2016-05-29T10:04:13Z</dcterms:created>
  <dcterms:modified xsi:type="dcterms:W3CDTF">2017-09-26T10:38:11Z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